
<file path=[Content_Types].xml><?xml version="1.0" encoding="utf-8"?>
<Types xmlns="http://schemas.openxmlformats.org/package/2006/content-types">
  <Default Extension="bmp" ContentType="image/bmp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60" r:id="rId2"/>
    <p:sldId id="262" r:id="rId3"/>
    <p:sldId id="259" r:id="rId4"/>
    <p:sldId id="257" r:id="rId5"/>
    <p:sldId id="256" r:id="rId6"/>
    <p:sldId id="258" r:id="rId7"/>
    <p:sldId id="265" r:id="rId8"/>
    <p:sldId id="264" r:id="rId9"/>
    <p:sldId id="263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0" autoAdjust="0"/>
    <p:restoredTop sz="94622" autoAdjust="0"/>
  </p:normalViewPr>
  <p:slideViewPr>
    <p:cSldViewPr>
      <p:cViewPr varScale="1">
        <p:scale>
          <a:sx n="110" d="100"/>
          <a:sy n="110" d="100"/>
        </p:scale>
        <p:origin x="-165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bmp>
</file>

<file path=ppt/media/image2.bmp>
</file>

<file path=ppt/media/image3.jpg>
</file>

<file path=ppt/media/image4.jpg>
</file>

<file path=ppt/media/image5.JPG>
</file>

<file path=ppt/media/image6.jpg>
</file>

<file path=ppt/media/image7.bmp>
</file>

<file path=ppt/media/image8.png>
</file>

<file path=ppt/media/image9.bmp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98696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5683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71848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349905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73367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908293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22578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7137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56690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53896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8843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N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81E08-26A6-487A-AE50-AD26F46FB536}" type="datetimeFigureOut">
              <a:rPr lang="en-NZ" smtClean="0"/>
              <a:t>12/11/2012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EA599-45E0-408F-9F52-BEBD019CD047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511858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b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b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b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975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6280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52400"/>
            <a:ext cx="8305800" cy="1096963"/>
          </a:xfrm>
        </p:spPr>
        <p:txBody>
          <a:bodyPr/>
          <a:lstStyle/>
          <a:p>
            <a:pPr marL="0" indent="0" algn="ctr">
              <a:buNone/>
            </a:pPr>
            <a:r>
              <a:rPr lang="en-NZ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Plagued by pollution </a:t>
            </a:r>
            <a:r>
              <a:rPr lang="en-NZ" b="1" dirty="0" err="1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Thneedville</a:t>
            </a:r>
            <a:r>
              <a:rPr lang="en-NZ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is the embodiment of Seuss’ vision of future societies.</a:t>
            </a:r>
            <a:endParaRPr lang="en-NZ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790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9000"/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52401"/>
            <a:ext cx="8229600" cy="1752600"/>
          </a:xfrm>
        </p:spPr>
        <p:txBody>
          <a:bodyPr/>
          <a:lstStyle/>
          <a:p>
            <a:pPr marL="0" indent="0" algn="ctr">
              <a:buNone/>
            </a:pPr>
            <a:r>
              <a:rPr lang="en-NZ" b="1" dirty="0" smtClean="0"/>
              <a:t>“Pre-</a:t>
            </a:r>
            <a:r>
              <a:rPr lang="en-NZ" b="1" dirty="0" err="1" smtClean="0"/>
              <a:t>Thneedville</a:t>
            </a:r>
            <a:r>
              <a:rPr lang="en-NZ" b="1" dirty="0" smtClean="0"/>
              <a:t>: A land rich with natural resources.</a:t>
            </a:r>
            <a:endParaRPr lang="en-NZ" b="1" dirty="0"/>
          </a:p>
        </p:txBody>
      </p:sp>
    </p:spTree>
    <p:extLst>
      <p:ext uri="{BB962C8B-B14F-4D97-AF65-F5344CB8AC3E}">
        <p14:creationId xmlns:p14="http://schemas.microsoft.com/office/powerpoint/2010/main" val="416182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3000" r="-2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1"/>
            <a:ext cx="8229600" cy="1143000"/>
          </a:xfrm>
        </p:spPr>
        <p:txBody>
          <a:bodyPr/>
          <a:lstStyle/>
          <a:p>
            <a:pPr marL="0" indent="0">
              <a:buNone/>
            </a:pPr>
            <a:r>
              <a:rPr lang="en-NZ" b="1" dirty="0" smtClean="0"/>
              <a:t>The Once-</a:t>
            </a:r>
            <a:r>
              <a:rPr lang="en-NZ" b="1" dirty="0" err="1" smtClean="0"/>
              <a:t>Ler</a:t>
            </a:r>
            <a:r>
              <a:rPr lang="en-NZ" b="1" dirty="0" smtClean="0"/>
              <a:t> justifies his actions each time saying “It’s only one tree, how bad can it be?”</a:t>
            </a:r>
            <a:endParaRPr lang="en-NZ" b="1" dirty="0"/>
          </a:p>
        </p:txBody>
      </p:sp>
    </p:spTree>
    <p:extLst>
      <p:ext uri="{BB962C8B-B14F-4D97-AF65-F5344CB8AC3E}">
        <p14:creationId xmlns:p14="http://schemas.microsoft.com/office/powerpoint/2010/main" val="333786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19569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743042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52401"/>
            <a:ext cx="8229600" cy="1447800"/>
          </a:xfrm>
        </p:spPr>
        <p:txBody>
          <a:bodyPr/>
          <a:lstStyle/>
          <a:p>
            <a:pPr marL="0" indent="0" algn="ctr">
              <a:buNone/>
            </a:pPr>
            <a:r>
              <a:rPr lang="en-NZ" sz="3600" b="1" dirty="0" smtClean="0">
                <a:solidFill>
                  <a:schemeClr val="bg1">
                    <a:lumMod val="95000"/>
                  </a:schemeClr>
                </a:solidFill>
              </a:rPr>
              <a:t>The Once-</a:t>
            </a:r>
            <a:r>
              <a:rPr lang="en-NZ" sz="3600" b="1" dirty="0" err="1" smtClean="0">
                <a:solidFill>
                  <a:schemeClr val="bg1">
                    <a:lumMod val="95000"/>
                  </a:schemeClr>
                </a:solidFill>
              </a:rPr>
              <a:t>Lers</a:t>
            </a:r>
            <a:r>
              <a:rPr lang="en-NZ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NZ" sz="3600" b="1" dirty="0" smtClean="0">
                <a:solidFill>
                  <a:schemeClr val="bg1">
                    <a:lumMod val="95000"/>
                  </a:schemeClr>
                </a:solidFill>
              </a:rPr>
              <a:t>family join him to begin “</a:t>
            </a:r>
            <a:r>
              <a:rPr lang="en-NZ" sz="3600" b="1" dirty="0" err="1" smtClean="0">
                <a:solidFill>
                  <a:schemeClr val="bg1">
                    <a:lumMod val="95000"/>
                  </a:schemeClr>
                </a:solidFill>
              </a:rPr>
              <a:t>biggering</a:t>
            </a:r>
            <a:r>
              <a:rPr lang="en-NZ" sz="3600" b="1" dirty="0" smtClean="0">
                <a:solidFill>
                  <a:schemeClr val="bg1">
                    <a:lumMod val="95000"/>
                  </a:schemeClr>
                </a:solidFill>
              </a:rPr>
              <a:t> and </a:t>
            </a:r>
            <a:r>
              <a:rPr lang="en-NZ" sz="3600" b="1" dirty="0" err="1" smtClean="0">
                <a:solidFill>
                  <a:schemeClr val="bg1">
                    <a:lumMod val="95000"/>
                  </a:schemeClr>
                </a:solidFill>
              </a:rPr>
              <a:t>biggering</a:t>
            </a:r>
            <a:r>
              <a:rPr lang="en-NZ" sz="3600" b="1" dirty="0" smtClean="0">
                <a:solidFill>
                  <a:schemeClr val="bg1">
                    <a:lumMod val="95000"/>
                  </a:schemeClr>
                </a:solidFill>
              </a:rPr>
              <a:t>” his business</a:t>
            </a:r>
            <a:endParaRPr lang="en-NZ" sz="36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2791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4" name="Untitled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" y="-15815"/>
            <a:ext cx="9164281" cy="687381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9511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6811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255</TotalTime>
  <Words>59</Words>
  <Application>Microsoft Office PowerPoint</Application>
  <PresentationFormat>On-screen Show (4:3)</PresentationFormat>
  <Paragraphs>4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Joel - PC</dc:creator>
  <cp:lastModifiedBy>Joel - PC</cp:lastModifiedBy>
  <cp:revision>9</cp:revision>
  <dcterms:created xsi:type="dcterms:W3CDTF">2012-11-11T09:54:50Z</dcterms:created>
  <dcterms:modified xsi:type="dcterms:W3CDTF">2012-11-11T23:29:03Z</dcterms:modified>
</cp:coreProperties>
</file>

<file path=docProps/thumbnail.jpeg>
</file>